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 varScale="1">
        <p:scale>
          <a:sx n="56" d="100"/>
          <a:sy n="56" d="100"/>
        </p:scale>
        <p:origin x="91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4BAB0-2CEA-40E4-A1B9-36D6AAA4F5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90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/>
              <a:t>Comprehensive 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/>
              <a:t>Hamdi Abdelbagi</a:t>
            </a:r>
            <a:br>
              <a:rPr lang="en-US" altLang="en-US" sz="2000" dirty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abdelbagih1@udayton.edu</a:t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Declaration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596" y="1371600"/>
            <a:ext cx="6609044" cy="47545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33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/>
              <a:t>Binding Rules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485" y="1341437"/>
            <a:ext cx="6337029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179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Long Configuration Declaration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819" y="1219200"/>
            <a:ext cx="7610362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0811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Binding Revisited 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5777" y="1219200"/>
            <a:ext cx="6872445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861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Configurations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497" y="1600200"/>
            <a:ext cx="7379006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6831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Configurations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817" y="1295400"/>
            <a:ext cx="7222365" cy="48307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8987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Compilation Order and Configuration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83" y="1600200"/>
            <a:ext cx="746483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555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/>
              <a:t>Managing Hierarchical Designs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some key points concerning VHDL components, libraries and configurations for Hierarchical Design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design flow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name mapping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declaration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configurations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 order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Designs 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784" y="1219200"/>
            <a:ext cx="7428432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580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Designs Flow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596" y="1219200"/>
            <a:ext cx="7540808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529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Elaboration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33477"/>
            <a:ext cx="8229600" cy="487840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1775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Name Mapping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226" y="1052513"/>
            <a:ext cx="7705548" cy="50736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5535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Component Declaration and Instantiation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951" y="1143000"/>
            <a:ext cx="7450098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501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522" y="1600200"/>
            <a:ext cx="6938956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4144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Example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714" y="1295400"/>
            <a:ext cx="7050571" cy="48307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263200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6478</TotalTime>
  <Words>119</Words>
  <Application>Microsoft Office PowerPoint</Application>
  <PresentationFormat>On-screen Show (4:3)</PresentationFormat>
  <Paragraphs>42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</vt:lpstr>
      <vt:lpstr>Times New Roman</vt:lpstr>
      <vt:lpstr>Wingdings</vt:lpstr>
      <vt:lpstr>Diseño predeterminado</vt:lpstr>
      <vt:lpstr>Comprehensive VHDL  Hamdi Abdelbagi Phone: (937) 830-7761  Email: abdelbagih1@udayton.edu </vt:lpstr>
      <vt:lpstr>Managing Hierarchical Designs </vt:lpstr>
      <vt:lpstr>Hierarchical Designs  </vt:lpstr>
      <vt:lpstr>Hierarchical Designs Flow</vt:lpstr>
      <vt:lpstr>Analysis and Elaboration </vt:lpstr>
      <vt:lpstr>Library Name Mapping</vt:lpstr>
      <vt:lpstr>Component Declaration and Instantiation </vt:lpstr>
      <vt:lpstr>Configuration </vt:lpstr>
      <vt:lpstr>Configuration Example </vt:lpstr>
      <vt:lpstr>Configuration Declaration </vt:lpstr>
      <vt:lpstr>Default Binding Rules </vt:lpstr>
      <vt:lpstr>A Long Configuration Declaration </vt:lpstr>
      <vt:lpstr>Default Binding Revisited  </vt:lpstr>
      <vt:lpstr>Hierarchical Configurations </vt:lpstr>
      <vt:lpstr>Nested Configurations </vt:lpstr>
      <vt:lpstr>Compilation Order and Configuration 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habdelbagi</cp:lastModifiedBy>
  <cp:revision>186</cp:revision>
  <dcterms:created xsi:type="dcterms:W3CDTF">2015-06-04T17:07:32Z</dcterms:created>
  <dcterms:modified xsi:type="dcterms:W3CDTF">2016-10-17T16:44:32Z</dcterms:modified>
</cp:coreProperties>
</file>